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1014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03C11-8F92-4415-9A0D-658DABA2A1FA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AEEF4-FD5B-43FA-B4F3-B74F8DBD8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431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配送費、代引手数料はお客様のご負担となります。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EEF4-FD5B-43FA-B4F3-B74F8DBD8D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490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71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008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39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79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82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81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915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36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16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154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08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45013-5E6D-4464-8943-AC9555A6DE55}" type="datetimeFigureOut">
              <a:rPr kumimoji="1" lang="ja-JP" altLang="en-US" smtClean="0"/>
              <a:t>2015/12/22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D0B9C-7148-4189-9E62-C47494DDB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28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728655" y="42855"/>
            <a:ext cx="5400689" cy="36004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サンタサイダー　発注申込書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0" y="721618"/>
            <a:ext cx="3375129" cy="65129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800" u="sng" dirty="0" smtClean="0"/>
              <a:t>（一社）天草宝島観光協会　宛</a:t>
            </a:r>
            <a:endParaRPr kumimoji="1" lang="ja-JP" altLang="en-US" sz="1800" u="sng" dirty="0"/>
          </a:p>
        </p:txBody>
      </p:sp>
      <p:sp>
        <p:nvSpPr>
          <p:cNvPr id="6" name="タイトル 4"/>
          <p:cNvSpPr txBox="1">
            <a:spLocks/>
          </p:cNvSpPr>
          <p:nvPr/>
        </p:nvSpPr>
        <p:spPr>
          <a:xfrm>
            <a:off x="3248977" y="402900"/>
            <a:ext cx="3375129" cy="12887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 smtClean="0"/>
              <a:t>〒８６３－００２３</a:t>
            </a:r>
            <a:endParaRPr lang="en-US" altLang="ja-JP" sz="1200" dirty="0" smtClean="0"/>
          </a:p>
          <a:p>
            <a:pPr algn="l"/>
            <a:r>
              <a:rPr lang="ja-JP" altLang="en-US" sz="1200" dirty="0" smtClean="0"/>
              <a:t>熊本県天草市中央新町１５ー７</a:t>
            </a:r>
            <a:endParaRPr lang="en-US" altLang="ja-JP" sz="1200" dirty="0" smtClean="0"/>
          </a:p>
          <a:p>
            <a:pPr algn="l"/>
            <a:r>
              <a:rPr lang="en-US" altLang="ja-JP" sz="1200" dirty="0" smtClean="0"/>
              <a:t>TEL</a:t>
            </a:r>
            <a:r>
              <a:rPr lang="ja-JP" altLang="en-US" sz="1200" dirty="0" smtClean="0"/>
              <a:t>：０９６９－２２－２２４３</a:t>
            </a:r>
            <a:endParaRPr lang="en-US" altLang="ja-JP" sz="1200" dirty="0" smtClean="0"/>
          </a:p>
          <a:p>
            <a:pPr algn="l"/>
            <a:r>
              <a:rPr lang="en-US" altLang="ja-JP" sz="20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FAX</a:t>
            </a:r>
            <a:r>
              <a:rPr lang="ja-JP" altLang="en-US" sz="2000" u="sng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：０９６９－２２－２３９０</a:t>
            </a:r>
            <a:endParaRPr lang="en-US" altLang="ja-JP" sz="2000" u="sng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88586" y="1871655"/>
            <a:ext cx="6435520" cy="646331"/>
          </a:xfrm>
          <a:prstGeom prst="rect">
            <a:avLst/>
          </a:prstGeom>
          <a:ln w="15875" cmpd="thickThin">
            <a:solidFill>
              <a:schemeClr val="tx1"/>
            </a:solidFill>
            <a:prstDash val="solid"/>
          </a:ln>
        </p:spPr>
        <p:txBody>
          <a:bodyPr wrap="square">
            <a:spAutoFit/>
          </a:bodyPr>
          <a:lstStyle/>
          <a:p>
            <a:r>
              <a:rPr lang="ja-JP" altLang="en-US" dirty="0" smtClean="0"/>
              <a:t>１ケース：</a:t>
            </a:r>
            <a:r>
              <a:rPr lang="ja-JP" altLang="en-US" dirty="0"/>
              <a:t>６，０００</a:t>
            </a:r>
            <a:r>
              <a:rPr lang="ja-JP" altLang="en-US" dirty="0" smtClean="0"/>
              <a:t>円</a:t>
            </a:r>
            <a:r>
              <a:rPr lang="ja-JP" altLang="en-US" dirty="0"/>
              <a:t>（税込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（２４本入り、１本単価：２３２円（税込）、２４５ｍｌ入り）</a:t>
            </a:r>
            <a:endParaRPr lang="en-US" altLang="ja-JP" dirty="0"/>
          </a:p>
        </p:txBody>
      </p:sp>
      <p:sp>
        <p:nvSpPr>
          <p:cNvPr id="8" name="正方形/長方形 7"/>
          <p:cNvSpPr/>
          <p:nvPr/>
        </p:nvSpPr>
        <p:spPr>
          <a:xfrm>
            <a:off x="188586" y="150696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料金</a:t>
            </a:r>
            <a:endParaRPr lang="en-US" altLang="ja-JP" dirty="0"/>
          </a:p>
        </p:txBody>
      </p:sp>
      <p:sp>
        <p:nvSpPr>
          <p:cNvPr id="9" name="正方形/長方形 8"/>
          <p:cNvSpPr/>
          <p:nvPr/>
        </p:nvSpPr>
        <p:spPr>
          <a:xfrm>
            <a:off x="225835" y="316505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発注数量</a:t>
            </a:r>
            <a:endParaRPr lang="en-US" altLang="ja-JP" dirty="0"/>
          </a:p>
        </p:txBody>
      </p:sp>
      <p:sp>
        <p:nvSpPr>
          <p:cNvPr id="10" name="正方形/長方形 9"/>
          <p:cNvSpPr/>
          <p:nvPr/>
        </p:nvSpPr>
        <p:spPr>
          <a:xfrm>
            <a:off x="1628770" y="3165053"/>
            <a:ext cx="3060391" cy="720092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860088" y="350997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ケース</a:t>
            </a:r>
            <a:endParaRPr lang="en-US" altLang="ja-JP" dirty="0"/>
          </a:p>
        </p:txBody>
      </p:sp>
      <p:sp>
        <p:nvSpPr>
          <p:cNvPr id="12" name="正方形/長方形 11"/>
          <p:cNvSpPr/>
          <p:nvPr/>
        </p:nvSpPr>
        <p:spPr>
          <a:xfrm>
            <a:off x="225835" y="4047801"/>
            <a:ext cx="1762981" cy="5400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お名前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25834" y="4587870"/>
            <a:ext cx="1762981" cy="10830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住所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25833" y="5670916"/>
            <a:ext cx="1762981" cy="5400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電話</a:t>
            </a:r>
            <a:r>
              <a:rPr lang="ja-JP" altLang="en-US" dirty="0">
                <a:solidFill>
                  <a:schemeClr val="tx1"/>
                </a:solidFill>
              </a:rPr>
              <a:t>番号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25832" y="6210985"/>
            <a:ext cx="1762981" cy="5400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FAX</a:t>
            </a:r>
            <a:r>
              <a:rPr lang="ja-JP" altLang="en-US" dirty="0" smtClean="0">
                <a:solidFill>
                  <a:schemeClr val="tx1"/>
                </a:solidFill>
              </a:rPr>
              <a:t>番号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988813" y="4047801"/>
            <a:ext cx="4140531" cy="5400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988812" y="4587870"/>
            <a:ext cx="4140531" cy="10830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988811" y="5670916"/>
            <a:ext cx="4140531" cy="5400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988810" y="6210984"/>
            <a:ext cx="4140531" cy="5400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07210" y="6917913"/>
            <a:ext cx="6398272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 smtClean="0"/>
              <a:t>※</a:t>
            </a:r>
            <a:r>
              <a:rPr lang="ja-JP" altLang="en-US" sz="1050" dirty="0" smtClean="0"/>
              <a:t>お支払いは、商品配送時にお支払いください。（代引手数料、配送費はお客様のご負担となります。）</a:t>
            </a:r>
            <a:endParaRPr lang="en-US" altLang="ja-JP" sz="1050" dirty="0" smtClean="0"/>
          </a:p>
          <a:p>
            <a:r>
              <a:rPr lang="en-US" altLang="ja-JP" sz="1050" dirty="0" smtClean="0"/>
              <a:t>※</a:t>
            </a:r>
            <a:r>
              <a:rPr lang="ja-JP" altLang="en-US" sz="1050" dirty="0"/>
              <a:t>お電話でのお申込はお受けできません。</a:t>
            </a:r>
            <a:r>
              <a:rPr lang="ja-JP" altLang="en-US" sz="1050" dirty="0" smtClean="0"/>
              <a:t>ファックスもしくはメールのみ</a:t>
            </a:r>
            <a:r>
              <a:rPr lang="ja-JP" altLang="en-US" sz="1050" dirty="0"/>
              <a:t>での発注申込となります</a:t>
            </a:r>
            <a:r>
              <a:rPr lang="ja-JP" altLang="en-US" sz="1050" dirty="0" smtClean="0"/>
              <a:t>。</a:t>
            </a:r>
            <a:endParaRPr lang="en-US" altLang="ja-JP" sz="1050" dirty="0" smtClean="0"/>
          </a:p>
          <a:p>
            <a:r>
              <a:rPr lang="en-US" altLang="ja-JP" sz="1050" dirty="0" smtClean="0"/>
              <a:t>※</a:t>
            </a:r>
            <a:r>
              <a:rPr lang="ja-JP" altLang="en-US" sz="1050" dirty="0" smtClean="0"/>
              <a:t>お申込頂いてから、数日以内に受注書を返信致しますが、１週間経ちましても当協会から返信が無い場合は</a:t>
            </a:r>
            <a:endParaRPr lang="en-US" altLang="ja-JP" sz="1050" dirty="0" smtClean="0"/>
          </a:p>
          <a:p>
            <a:r>
              <a:rPr lang="ja-JP" altLang="en-US" sz="1050" dirty="0" smtClean="0"/>
              <a:t>　 ファックス未着の可能性がございますので、その際はお電話にてお問い合わせください。</a:t>
            </a:r>
            <a:endParaRPr lang="en-US" altLang="ja-JP" sz="1050" dirty="0" smtClean="0"/>
          </a:p>
          <a:p>
            <a:r>
              <a:rPr lang="en-US" altLang="ja-JP" sz="1050" dirty="0" smtClean="0"/>
              <a:t>※</a:t>
            </a:r>
            <a:r>
              <a:rPr lang="ja-JP" altLang="en-US" sz="1050" dirty="0" smtClean="0"/>
              <a:t>果汁成分が浮遊・沈殿したり、時間の経過により変色しますが品質には問題ありません。</a:t>
            </a:r>
            <a:endParaRPr lang="en-US" altLang="ja-JP" sz="1050" dirty="0" smtClean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8563" y="8172460"/>
            <a:ext cx="68494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8563" y="8185676"/>
            <a:ext cx="217880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 dirty="0"/>
              <a:t>これより下は記入しないでください。</a:t>
            </a:r>
            <a:endParaRPr lang="en-US" altLang="ja-JP" sz="1050" dirty="0"/>
          </a:p>
        </p:txBody>
      </p:sp>
      <p:sp>
        <p:nvSpPr>
          <p:cNvPr id="27" name="正方形/長方形 26"/>
          <p:cNvSpPr/>
          <p:nvPr/>
        </p:nvSpPr>
        <p:spPr>
          <a:xfrm>
            <a:off x="188586" y="8439592"/>
            <a:ext cx="1260161" cy="571347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受注確認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449694" y="8442494"/>
            <a:ext cx="1260161" cy="18002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tx1"/>
                </a:solidFill>
              </a:rPr>
              <a:t>確認日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448747" y="8622517"/>
            <a:ext cx="1260161" cy="388421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709855" y="8439592"/>
            <a:ext cx="1260161" cy="18002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 smtClean="0">
                <a:solidFill>
                  <a:schemeClr val="tx1"/>
                </a:solidFill>
              </a:rPr>
              <a:t>商品発送日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708908" y="8619615"/>
            <a:ext cx="1260161" cy="388421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970963" y="8442495"/>
            <a:ext cx="966525" cy="18002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solidFill>
                  <a:schemeClr val="tx1"/>
                </a:solidFill>
              </a:rPr>
              <a:t>担当者確認印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970016" y="8622518"/>
            <a:ext cx="966525" cy="388421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938435" y="8442495"/>
            <a:ext cx="1011833" cy="18002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solidFill>
                  <a:schemeClr val="tx1"/>
                </a:solidFill>
              </a:rPr>
              <a:t>決裁</a:t>
            </a:r>
            <a:r>
              <a:rPr lang="ja-JP" altLang="en-US" sz="1000" dirty="0">
                <a:solidFill>
                  <a:schemeClr val="tx1"/>
                </a:solidFill>
              </a:rPr>
              <a:t>者</a:t>
            </a:r>
            <a:r>
              <a:rPr lang="ja-JP" altLang="en-US" sz="1000" dirty="0" smtClean="0">
                <a:solidFill>
                  <a:schemeClr val="tx1"/>
                </a:solidFill>
              </a:rPr>
              <a:t>確認印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937488" y="8622518"/>
            <a:ext cx="1011833" cy="388421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994049" y="458787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〒</a:t>
            </a:r>
            <a:endParaRPr lang="en-US" altLang="ja-JP" dirty="0"/>
          </a:p>
        </p:txBody>
      </p:sp>
      <p:sp>
        <p:nvSpPr>
          <p:cNvPr id="3" name="正方形/長方形 2"/>
          <p:cNvSpPr/>
          <p:nvPr/>
        </p:nvSpPr>
        <p:spPr>
          <a:xfrm>
            <a:off x="188586" y="2528196"/>
            <a:ext cx="3429000" cy="2539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1050" dirty="0"/>
              <a:t>※</a:t>
            </a:r>
            <a:r>
              <a:rPr lang="ja-JP" altLang="en-US" sz="1050" dirty="0"/>
              <a:t>配送費、代引手数料はお客様のご負担となります。</a:t>
            </a:r>
            <a:endParaRPr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42050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3619</TotalTime>
  <Words>154</Words>
  <Application>Microsoft Office PowerPoint</Application>
  <PresentationFormat>画面に合わせる (4:3)</PresentationFormat>
  <Paragraphs>30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（一社）天草宝島観光協会　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（一社）天草宝島観光協会　宛</dc:title>
  <dc:creator>takarajima</dc:creator>
  <cp:lastModifiedBy>yasushi-koyama</cp:lastModifiedBy>
  <cp:revision>11</cp:revision>
  <cp:lastPrinted>2015-12-11T04:34:42Z</cp:lastPrinted>
  <dcterms:created xsi:type="dcterms:W3CDTF">2015-12-01T10:44:35Z</dcterms:created>
  <dcterms:modified xsi:type="dcterms:W3CDTF">2015-12-22T00:25:01Z</dcterms:modified>
</cp:coreProperties>
</file>